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4.jpg" ContentType="image/png"/>
  <Override PartName="/ppt/media/image35.jpg" ContentType="image/png"/>
  <Override PartName="/ppt/media/image36.jpg" ContentType="image/png"/>
  <Override PartName="/ppt/media/image37.jpg" ContentType="image/png"/>
  <Override PartName="/ppt/media/image39.jpg" ContentType="image/png"/>
  <Override PartName="/ppt/media/image40.JPG" ContentType="image/png"/>
  <Override PartName="/ppt/media/image43.jpg" ContentType="image/png"/>
  <Override PartName="/ppt/media/image46.jpg" ContentType="image/png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15" r:id="rId9"/>
    <p:sldId id="306" r:id="rId10"/>
    <p:sldId id="316" r:id="rId11"/>
    <p:sldId id="317" r:id="rId12"/>
    <p:sldId id="329" r:id="rId13"/>
    <p:sldId id="330" r:id="rId14"/>
    <p:sldId id="328" r:id="rId15"/>
    <p:sldId id="327" r:id="rId16"/>
    <p:sldId id="320" r:id="rId17"/>
    <p:sldId id="325" r:id="rId18"/>
    <p:sldId id="321" r:id="rId19"/>
    <p:sldId id="326" r:id="rId20"/>
    <p:sldId id="295" r:id="rId21"/>
    <p:sldId id="288" r:id="rId22"/>
    <p:sldId id="312" r:id="rId23"/>
    <p:sldId id="313" r:id="rId24"/>
    <p:sldId id="296" r:id="rId25"/>
    <p:sldId id="310" r:id="rId26"/>
    <p:sldId id="311" r:id="rId27"/>
    <p:sldId id="280" r:id="rId28"/>
    <p:sldId id="264" r:id="rId29"/>
    <p:sldId id="290" r:id="rId30"/>
    <p:sldId id="276" r:id="rId31"/>
    <p:sldId id="297" r:id="rId32"/>
    <p:sldId id="298" r:id="rId33"/>
    <p:sldId id="299" r:id="rId34"/>
    <p:sldId id="292" r:id="rId35"/>
    <p:sldId id="300" r:id="rId36"/>
    <p:sldId id="302" r:id="rId37"/>
    <p:sldId id="303" r:id="rId38"/>
    <p:sldId id="304" r:id="rId39"/>
    <p:sldId id="307" r:id="rId40"/>
    <p:sldId id="308" r:id="rId41"/>
    <p:sldId id="284" r:id="rId42"/>
    <p:sldId id="257" r:id="rId43"/>
    <p:sldId id="259" r:id="rId44"/>
    <p:sldId id="289" r:id="rId45"/>
    <p:sldId id="283" r:id="rId46"/>
    <p:sldId id="285" r:id="rId47"/>
    <p:sldId id="293" r:id="rId48"/>
    <p:sldId id="294" r:id="rId49"/>
    <p:sldId id="260" r:id="rId50"/>
    <p:sldId id="287" r:id="rId51"/>
    <p:sldId id="263" r:id="rId52"/>
    <p:sldId id="286" r:id="rId53"/>
    <p:sldId id="281" r:id="rId54"/>
    <p:sldId id="282" r:id="rId55"/>
    <p:sldId id="277" r:id="rId56"/>
    <p:sldId id="274" r:id="rId57"/>
    <p:sldId id="275" r:id="rId58"/>
    <p:sldId id="272" r:id="rId59"/>
    <p:sldId id="273" r:id="rId60"/>
    <p:sldId id="266" r:id="rId61"/>
    <p:sldId id="271" r:id="rId62"/>
    <p:sldId id="270" r:id="rId63"/>
    <p:sldId id="268" r:id="rId64"/>
    <p:sldId id="265" r:id="rId65"/>
  </p:sldIdLst>
  <p:sldSz cx="9144000" cy="6858000" type="screen4x3"/>
  <p:notesSz cx="6858000" cy="9144000"/>
  <p:embeddedFontLst>
    <p:embeddedFont>
      <p:font typeface="Roboto" panose="020B0604020202020204" charset="0"/>
      <p:regular r:id="rId66"/>
      <p:bold r:id="rId67"/>
      <p:italic r:id="rId68"/>
      <p:boldItalic r:id="rId69"/>
    </p:embeddedFont>
    <p:embeddedFont>
      <p:font typeface="Roboto Condensed Light" panose="020B0604020202020204" charset="0"/>
      <p:regular r:id="rId70"/>
      <p: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32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10/01/2020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D959-DB83-41BB-A86C-AD646B2C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1215482"/>
            <a:ext cx="6587231" cy="4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8AE-4010-40E1-AF68-FB9AA906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9D35-00A6-4E12-A3AA-B246EF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7" y="1047565"/>
            <a:ext cx="675812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D97CF-0902-4E78-ACA8-0B0EAA2098FC}"/>
              </a:ext>
            </a:extLst>
          </p:cNvPr>
          <p:cNvSpPr txBox="1"/>
          <p:nvPr/>
        </p:nvSpPr>
        <p:spPr>
          <a:xfrm>
            <a:off x="7057748" y="145593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~60mm x ~40mm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E7E6C-E8DD-437C-8006-21C787C9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180228"/>
            <a:ext cx="6285390" cy="40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128-55F0-4777-B89F-8D62CB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E443A-655B-4D67-956A-17B798C3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3" y="1439050"/>
            <a:ext cx="7261934" cy="39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7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40143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11/01-11/01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DESIGN REV 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 PRESSURE SENSOR PROPOSAL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9DCB8E0-3C0F-4B4D-9B5E-F4CE1405DB10}"/>
              </a:ext>
            </a:extLst>
          </p:cNvPr>
          <p:cNvSpPr/>
          <p:nvPr/>
        </p:nvSpPr>
        <p:spPr>
          <a:xfrm>
            <a:off x="4224259" y="368585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2167C16-4FA9-4750-AAA4-F259FA10A0FE}"/>
              </a:ext>
            </a:extLst>
          </p:cNvPr>
          <p:cNvSpPr/>
          <p:nvPr/>
        </p:nvSpPr>
        <p:spPr>
          <a:xfrm>
            <a:off x="4224258" y="40055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861985" y="506191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98225D-2107-4413-AA38-07C67590D77C}"/>
              </a:ext>
            </a:extLst>
          </p:cNvPr>
          <p:cNvSpPr/>
          <p:nvPr/>
        </p:nvSpPr>
        <p:spPr>
          <a:xfrm>
            <a:off x="5510665" y="340458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964F3-535D-4BF0-87FA-3D0314272F9C}"/>
              </a:ext>
            </a:extLst>
          </p:cNvPr>
          <p:cNvSpPr/>
          <p:nvPr/>
        </p:nvSpPr>
        <p:spPr>
          <a:xfrm>
            <a:off x="5510664" y="505495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D88A9B-57C0-4E60-8449-4352C9A0AC6D}"/>
              </a:ext>
            </a:extLst>
          </p:cNvPr>
          <p:cNvSpPr/>
          <p:nvPr/>
        </p:nvSpPr>
        <p:spPr>
          <a:xfrm>
            <a:off x="6194042" y="508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9901A0A-8128-436A-958A-5F869A6D92AF}"/>
              </a:ext>
            </a:extLst>
          </p:cNvPr>
          <p:cNvSpPr/>
          <p:nvPr/>
        </p:nvSpPr>
        <p:spPr>
          <a:xfrm>
            <a:off x="4826473" y="402601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strike="sngStrike" dirty="0"/>
              <a:t>Sensor glove</a:t>
            </a:r>
          </a:p>
          <a:p>
            <a:pPr lvl="2"/>
            <a:r>
              <a:rPr lang="en-US" strike="sngStrike" dirty="0"/>
              <a:t>Overall schematic design</a:t>
            </a:r>
          </a:p>
          <a:p>
            <a:pPr lvl="2"/>
            <a:r>
              <a:rPr lang="en-US" strike="sngStrike" dirty="0"/>
              <a:t>Finalize PCB layout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Existing landscape matrix</a:t>
            </a:r>
          </a:p>
          <a:p>
            <a:pPr lvl="2"/>
            <a:r>
              <a:rPr lang="en-US" dirty="0"/>
              <a:t>Overview presentation</a:t>
            </a:r>
          </a:p>
          <a:p>
            <a:r>
              <a:rPr lang="en-US" dirty="0"/>
              <a:t>IRB testing</a:t>
            </a:r>
          </a:p>
          <a:p>
            <a:pPr lvl="1"/>
            <a:r>
              <a:rPr lang="en-US" dirty="0"/>
              <a:t>IRB Proposal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(9/28/20 – 10/05/20)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2"/>
            <a:r>
              <a:rPr lang="en-US" dirty="0"/>
              <a:t>Waiting for coils</a:t>
            </a:r>
          </a:p>
          <a:p>
            <a:pPr lvl="1"/>
            <a:r>
              <a:rPr lang="en-US" dirty="0"/>
              <a:t>RF wireless power harvesting [IN PROGRESS]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Block diagram [FINISHED]</a:t>
            </a:r>
          </a:p>
          <a:p>
            <a:pPr lvl="1"/>
            <a:r>
              <a:rPr lang="en-US" dirty="0"/>
              <a:t>Schematic [FINISHED]</a:t>
            </a:r>
          </a:p>
          <a:p>
            <a:pPr lvl="1"/>
            <a:r>
              <a:rPr lang="en-US" dirty="0"/>
              <a:t>PCB design [FINISHED]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11B3-77BA-4C9F-924B-83046A96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73" y="1057360"/>
            <a:ext cx="6709854" cy="5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2986</TotalTime>
  <Words>2393</Words>
  <Application>Microsoft Office PowerPoint</Application>
  <PresentationFormat>On-screen Show (4:3)</PresentationFormat>
  <Paragraphs>525</Paragraphs>
  <Slides>62</Slides>
  <Notes>0</Notes>
  <HiddenSlides>46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Roboto</vt:lpstr>
      <vt:lpstr>Roboto Condensed Light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Block diagram-motherboard</vt:lpstr>
      <vt:lpstr>Block diagram-sensory sensing</vt:lpstr>
      <vt:lpstr>Resistive sensing circuit</vt:lpstr>
      <vt:lpstr>Capacitive sensing circuit</vt:lpstr>
      <vt:lpstr>Power circuit</vt:lpstr>
      <vt:lpstr>MCU circuit</vt:lpstr>
      <vt:lpstr>PCB design</vt:lpstr>
      <vt:lpstr>PCB design</vt:lpstr>
      <vt:lpstr>Capacitor sensors</vt:lpstr>
      <vt:lpstr>Capacitor sensors</vt:lpstr>
      <vt:lpstr>Semmes Weinstein scale</vt:lpstr>
      <vt:lpstr>Capacitance sensor design</vt:lpstr>
      <vt:lpstr>SCHEDULE</vt:lpstr>
      <vt:lpstr>Schedule Gantt chart</vt:lpstr>
      <vt:lpstr>PATH FORWARD</vt:lpstr>
      <vt:lpstr>Path forward (9/28/20 – 10/05/20)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202</cp:revision>
  <dcterms:created xsi:type="dcterms:W3CDTF">2016-03-09T16:46:53Z</dcterms:created>
  <dcterms:modified xsi:type="dcterms:W3CDTF">2020-10-01T14:04:14Z</dcterms:modified>
</cp:coreProperties>
</file>